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7" r:id="rId4"/>
    <p:sldId id="258" r:id="rId5"/>
    <p:sldId id="288" r:id="rId6"/>
    <p:sldId id="259" r:id="rId7"/>
    <p:sldId id="260" r:id="rId8"/>
    <p:sldId id="261" r:id="rId9"/>
    <p:sldId id="27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86" r:id="rId20"/>
    <p:sldId id="272" r:id="rId21"/>
    <p:sldId id="273" r:id="rId22"/>
    <p:sldId id="282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3DC6EC-9146-4798-A47D-63746786D7BC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C093C8-D012-44F0-BC0A-6DBA452E53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Velocity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and Acceleration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056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a scalar,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a vector.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care because it gives us more information. In three dimensional space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expressed with three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numbers.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includes information about direction as well as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(magnitude of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we need velocity to specify the direction which speed cannot.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Why do we need velocity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69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comes with direction, it indicates a speed at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becomes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it is that speed in the opposite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Can velocity be negative?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2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Zero 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essentially no movement. What this means is that your change in position from time a to time b is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This happens when you throw an object to the sky. Just before it falls, when there is no force moving it upwards, it will remain motionless and its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will be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When the velocity is zero?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35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car moving.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ball being dropped.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earth moving around the sun.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are 3 examples of velocity?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body is said to have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 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if it covers equal distance in equal intervals of time in a particular direction.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i.e. s/t = constant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 velocity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3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truck travels in equal distances in equal intervals of time then we say that 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has got a uniform velocity.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above example a truck is traveling at 5 miles in all the positions at A, B, and C and all in the intervals of 5 minutes each.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What is the example of uniform velocity?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7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an object covers unequal distances in equal intervals of time in a specified direction, or if the direction of motion changes, it is said to be moving with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or variable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e.g., revolving fan at a constant speed has variable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What is non uniform velocity ?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49479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UNIFORM 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when an object is moving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straight line, without any acceleration. No change in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or direction is experienced. 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CONSTANT 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when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 an object has not changed even though the object may have experienced a change in direction (zero acceleration).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What is the difference between uniform velocity and constant velocity?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99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definition of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is defined as the rate at which an object changes its velocity. An object is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if it is changing its velocity.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the rate of change of velocity. Usually,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acceleration means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the speed is changing, but not always. When an object moves in a circular path at a constant speed, it is still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because the direction of its velocity is changing.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879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438400"/>
            <a:ext cx="5105400" cy="3505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Graphical Representation of change of velocity with time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Definition: 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the speed at which something moves in one direction.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speed of a car traveling north on a major freeway and the speed a rocket launching into space can both be measured using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the prime indicator of the position as well as the rapidity of the object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can be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as the displacement of the object in unit time.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an object is the rate of change of its position with respect to a frame of reference, and is a function of time.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equivalent to a specification of an object's speed and direction of motion (e.g. 60 km/h to the north).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velocity?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93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change in the velocity of an object results in an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speed (what people usually mean when they say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decreasing speed (also called deceleration or retardation ),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changing direction (called centripetal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).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THREE TYPES OF ACCELERATION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8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(a) is the change in velocity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Δv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over the change in time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Δt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represented by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equation: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Δv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Δt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allows you to measure how fast velocity changes in meters per second squared (m/s^2).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Formula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67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a vector quantity</a:t>
            </a:r>
            <a:endParaRPr lang="en-US" dirty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 unit of 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 second squared (m 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−2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 or "meter per second per second", as the velocity in meters per second changes by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value, every second.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Quantity and Unit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18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the rate of change of position with respect to time, whereas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the rate of change of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Both are vector quantities (and so also have a specified direction), but the units of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are meters per second while the units of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are meters per second squared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Therefore, velocity and acceleration are not same.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velocity and acceleration the same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thing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65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Whenever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accelerate in one direction,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feel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 gravity-like sensation pulling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in the opposite direction. That sensation is sometimes called a "fictitious force," despite the fact that it isn't a force at all.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feeling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really just your inertia acting to impede your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Why do we feel acceleration?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3996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car slows down.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you fall off a bridge.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car turning at the corner.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are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 of 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because the direction is changing. The quicker one turns, the greater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What is a real life example of acceleration?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99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“Yes”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 can have zero 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still accelerate simultaneously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.So, at the highest point for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thrown upwards,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zero and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equal to g (9.8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^-2) in downward direction.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Can a body have a velocity without acceleration?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892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Velocity is a vector with speed and direction, any change is that is acceleration.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earth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because it's direction is changing. Yet it's speed around the sun remains more or less constant, changing slightly as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earth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moves from its perihelion to aphelion.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the Earth accelerating?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73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Earth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moves very fast. It spins (rotates) at a speed of about 1,000 miles (1600 kilometers) per hour and orbits around the Sun at a speed of about 67,000 miles (107,000 kilometers) per hour.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do not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any of this motion because these speeds are constant.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Why don't we feel the acceleration of the earth?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319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object in constant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has a linear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vs. time graph; that is, the slope of the graph is constant.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Initial velocity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independent of the slope of the graph; that is,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An object thrown downward still accelerates after release at the same rate as an object that is dropped.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Does the initial velocity affect acceleration?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5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86000"/>
            <a:ext cx="5334000" cy="31241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Representation of an example of velocity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609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 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constant however, 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acceleration is zero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(because 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isn't changing over time). Although at an instant in time it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possible to have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zero 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whilst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if you drop an object at the instant you release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zero 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but it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Does 0 velocity mean 0 acceleration?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964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Yes,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 can have positive velocity and negative 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at the same time.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 when a lift goes upwards from 4th to 8th floor considering base as origin and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stopped then velocity is positive while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Can a body have positive velocity and negative acceleration?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08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Freefall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special case of motion with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constant 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because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due to gravity is always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 downward. This is true even when an object is thrown upward or has zero velocity.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from gravity is always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 downward, but the direction and magnitude of velocity change.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Why is acceleration constant in free fall?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572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Yes, an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that was set in motion in the past by some force, but that is no longer being acted on by a net force, is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moving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but with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zero acceleration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i.e. it is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moving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at constant velocity.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Can an object move with zero acceleration?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06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instantaneous 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of an object is the limit of the average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as the elapsed time approaches zero, or the derivative of x with respect to t: v(t)=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ddtx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(t). v ( t ) = 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 x ( t ) . Like average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instantaneous 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is a vector with dimension of length per time.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Instantaneous Velocity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6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886869"/>
            <a:ext cx="2286000" cy="1714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5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Velocity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(v) is a vector quantity that measures displacement (or change in position,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Δs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over the change in time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Δt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represented by the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equation</a:t>
            </a:r>
          </a:p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v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Δs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Δt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Formula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9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Quantity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: Vector is a vector quantity.</a:t>
                </a:r>
              </a:p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Units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: The SI unit for velocity is 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Meter per second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𝒔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Quantity and Units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5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being a scalar quantity,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the rate at which an object covers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distance.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other hand,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 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 vector quantity; it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direction-aware.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Velocity 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the rate at which the position changes. The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average velocity 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the displacement or position change (a vector quantity) per time ratio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Therefore, speed and velocity are not same.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Does speed mean velocity?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18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438400"/>
            <a:ext cx="5443537" cy="3429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09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73</TotalTime>
  <Words>248</Words>
  <Application>Microsoft Office PowerPoint</Application>
  <PresentationFormat>On-screen Show (4:3)</PresentationFormat>
  <Paragraphs>118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    Velocity and Acceleration</vt:lpstr>
      <vt:lpstr>What is velocity?</vt:lpstr>
      <vt:lpstr>Representation of an example of velocity</vt:lpstr>
      <vt:lpstr> Instantaneous Velocity. </vt:lpstr>
      <vt:lpstr>Cont..</vt:lpstr>
      <vt:lpstr> Formula </vt:lpstr>
      <vt:lpstr>Quantity and Units</vt:lpstr>
      <vt:lpstr> Does speed mean velocity? </vt:lpstr>
      <vt:lpstr>Cont..</vt:lpstr>
      <vt:lpstr>Why do we need velocity?</vt:lpstr>
      <vt:lpstr> Can velocity be negative? </vt:lpstr>
      <vt:lpstr>  When the velocity is zero? </vt:lpstr>
      <vt:lpstr> What are 3 examples of velocity? </vt:lpstr>
      <vt:lpstr> Uniform velocity </vt:lpstr>
      <vt:lpstr> What is the example of uniform velocity? </vt:lpstr>
      <vt:lpstr> What is non uniform velocity ? </vt:lpstr>
      <vt:lpstr> What is the difference between uniform velocity and constant velocity? </vt:lpstr>
      <vt:lpstr>ACCELERATION</vt:lpstr>
      <vt:lpstr>Graphical Representation of change of velocity with time</vt:lpstr>
      <vt:lpstr>THREE TYPES OF ACCELERATION</vt:lpstr>
      <vt:lpstr>Formula</vt:lpstr>
      <vt:lpstr>Quantity and Unit</vt:lpstr>
      <vt:lpstr> Is velocity and acceleration the same  thing? </vt:lpstr>
      <vt:lpstr> Why do we feel acceleration? </vt:lpstr>
      <vt:lpstr> What is a real life example of acceleration? </vt:lpstr>
      <vt:lpstr> Can a body have a velocity without acceleration? </vt:lpstr>
      <vt:lpstr> Is the Earth accelerating? </vt:lpstr>
      <vt:lpstr> Why don't we feel the acceleration of the earth? </vt:lpstr>
      <vt:lpstr> Does the initial velocity affect acceleration? </vt:lpstr>
      <vt:lpstr> Does 0 velocity mean 0 acceleration? </vt:lpstr>
      <vt:lpstr> Can a body have positive velocity and negative acceleration? </vt:lpstr>
      <vt:lpstr> Why is acceleration constant in free fall? </vt:lpstr>
      <vt:lpstr> Can an object move with zero acceleration?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Velocity and Acceleration</dc:title>
  <dc:creator>Usman Butt</dc:creator>
  <cp:lastModifiedBy>Usman Butt</cp:lastModifiedBy>
  <cp:revision>13</cp:revision>
  <dcterms:created xsi:type="dcterms:W3CDTF">2020-08-13T00:03:28Z</dcterms:created>
  <dcterms:modified xsi:type="dcterms:W3CDTF">2020-08-14T17:57:23Z</dcterms:modified>
</cp:coreProperties>
</file>